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06" r:id="rId2"/>
    <p:sldId id="256" r:id="rId3"/>
    <p:sldId id="257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300" r:id="rId20"/>
    <p:sldId id="299" r:id="rId21"/>
    <p:sldId id="298" r:id="rId22"/>
    <p:sldId id="297" r:id="rId23"/>
    <p:sldId id="301" r:id="rId24"/>
    <p:sldId id="305" r:id="rId25"/>
    <p:sldId id="304" r:id="rId26"/>
    <p:sldId id="303" r:id="rId27"/>
    <p:sldId id="302" r:id="rId28"/>
    <p:sldId id="307" r:id="rId29"/>
    <p:sldId id="308" r:id="rId30"/>
    <p:sldId id="309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7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01DEA57-D38F-4D08-981D-1F73B5DF715F}" type="datetimeFigureOut">
              <a:rPr lang="en-US"/>
              <a:pPr>
                <a:defRPr/>
              </a:pPr>
              <a:t>2/18/2014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BF715A1-1288-4822-9B00-DCC6BB9367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Created by Educational Technology Network. www.edtechnetwork.com 2009</a:t>
            </a:r>
          </a:p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D7838E-5537-4924-97E3-031412DB96B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FFCBBC-F3A3-4AC7-851F-42D1E222F28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63127A-70BF-41B2-9365-2E2FA171765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7C7FA9-0651-4C77-8A70-A2994E9AEAE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82267D-AA38-4633-9E56-081448350F6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5E407E-91D3-4AE4-A670-1A5CD5491E5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D84E00D-B89A-4459-981B-948A98EB69F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F87FDD-503B-4952-88ED-507E72F950C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205967-703F-4C53-98C4-D312C187226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0D67D0-4FBC-4AC0-8C36-68C204E0F5F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0D63ED-366B-490C-955E-B16357F9DDB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958784-50DB-4B6E-9CE8-4F6E66F68D2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F0EB65-5C47-4C42-937E-C1DBD1DA82E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C860D2-A5D2-4F85-BF96-3F41C6AC14A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5B21BD-AC40-45B6-B77A-09CFEE73F69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B419A2-ED16-45B9-9C29-F5AE37F6E0A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84119C-99CC-4F41-876C-DD8EBAE6620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578D0E-54E0-4674-BB5A-FEB9BA8CB3E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D2C320-CAC2-43FF-8E33-0F675DF0FFB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DDC9B16-1B94-4658-A37B-A334740F352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78A255-A5E8-4CB4-B12D-E0C43C2049D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405AC2-BFD0-4B83-AEE1-CF57F1F900F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1C0F24B-290F-4170-A293-8633F3C788C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8EA765-53F7-43A2-9E41-ED03B6AE393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3BB371-17EB-4441-88E4-E2AD525B95D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581BEA-9BF6-4D2A-9FD5-40F628CD552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0342340-090F-42CE-9927-0456ACE29BF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1FADE-62E5-4642-B25C-8F25157B62A9}" type="datetimeFigureOut">
              <a:rPr lang="en-US"/>
              <a:pPr>
                <a:defRPr/>
              </a:pPr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25776-59E0-4CD1-8088-85AAD8AC5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505D7-9A6B-4634-A050-E331E1A071C0}" type="datetimeFigureOut">
              <a:rPr lang="en-US"/>
              <a:pPr>
                <a:defRPr/>
              </a:pPr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B6D5B-551A-4880-9A82-93CB7AC2B8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46762-25FE-47E8-B9F0-B65D74ED390F}" type="datetimeFigureOut">
              <a:rPr lang="en-US"/>
              <a:pPr>
                <a:defRPr/>
              </a:pPr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B9F5A-B084-42DC-88CB-0B71658E37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37F00-01B2-4528-B805-228BFAFB2388}" type="datetimeFigureOut">
              <a:rPr lang="en-US"/>
              <a:pPr>
                <a:defRPr/>
              </a:pPr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CF8F5-2D2E-4C6F-B6B2-A8DCB1F8E7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ADA2F-6292-45A4-BAD3-3532F762745E}" type="datetimeFigureOut">
              <a:rPr lang="en-US"/>
              <a:pPr>
                <a:defRPr/>
              </a:pPr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1D6B2-E7EC-449C-9F30-B45290809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2A8AD-5D6A-484C-A03B-D448510AC08C}" type="datetimeFigureOut">
              <a:rPr lang="en-US"/>
              <a:pPr>
                <a:defRPr/>
              </a:pPr>
              <a:t>2/18/2014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81B67-F61D-4E39-B6DE-BC84ECA02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E5E24-1B56-4730-B326-740C47387269}" type="datetimeFigureOut">
              <a:rPr lang="en-US"/>
              <a:pPr>
                <a:defRPr/>
              </a:pPr>
              <a:t>2/18/2014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11E76-A5D8-436B-B467-BADB09162B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1DB77-B2FD-4846-8B0B-8B3866960530}" type="datetimeFigureOut">
              <a:rPr lang="en-US"/>
              <a:pPr>
                <a:defRPr/>
              </a:pPr>
              <a:t>2/18/2014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760CF-03ED-4D0A-85BC-B8A93CCD3A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D621C-3A26-4CB1-99C7-C10EA9CF8243}" type="datetimeFigureOut">
              <a:rPr lang="en-US"/>
              <a:pPr>
                <a:defRPr/>
              </a:pPr>
              <a:t>2/18/2014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D52D8-E734-459C-840A-12219B9038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737A9-220C-4930-972F-21063043C6D2}" type="datetimeFigureOut">
              <a:rPr lang="en-US"/>
              <a:pPr>
                <a:defRPr/>
              </a:pPr>
              <a:t>2/18/2014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8ED19-6841-4C2E-86FA-B5B47356CC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6B005-5689-4E65-881D-988C6F776C96}" type="datetimeFigureOut">
              <a:rPr lang="en-US"/>
              <a:pPr>
                <a:defRPr/>
              </a:pPr>
              <a:t>2/18/2014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56C3D-6827-4AC9-B4EE-ED57E15DE5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911D34-24C9-427F-83ED-6C5D0D805BE4}" type="datetimeFigureOut">
              <a:rPr lang="en-US"/>
              <a:pPr>
                <a:defRPr/>
              </a:pPr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C3067C-EC76-4E1C-8908-D77B21A9B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26" Type="http://schemas.openxmlformats.org/officeDocument/2006/relationships/slide" Target="slide26.xml"/><Relationship Id="rId3" Type="http://schemas.openxmlformats.org/officeDocument/2006/relationships/slide" Target="slide7.xml"/><Relationship Id="rId21" Type="http://schemas.openxmlformats.org/officeDocument/2006/relationships/slide" Target="slide21.xml"/><Relationship Id="rId7" Type="http://schemas.openxmlformats.org/officeDocument/2006/relationships/slide" Target="slide3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5" Type="http://schemas.openxmlformats.org/officeDocument/2006/relationships/slide" Target="slide25.xml"/><Relationship Id="rId2" Type="http://schemas.openxmlformats.org/officeDocument/2006/relationships/notesSlide" Target="../notesSlides/notesSlide2.xml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6.xml"/><Relationship Id="rId6" Type="http://schemas.openxmlformats.org/officeDocument/2006/relationships/slide" Target="slide4.xml"/><Relationship Id="rId11" Type="http://schemas.openxmlformats.org/officeDocument/2006/relationships/slide" Target="slide11.xml"/><Relationship Id="rId24" Type="http://schemas.openxmlformats.org/officeDocument/2006/relationships/slide" Target="slide24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slide" Target="slide23.xml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4" Type="http://schemas.openxmlformats.org/officeDocument/2006/relationships/slide" Target="slide6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Relationship Id="rId27" Type="http://schemas.openxmlformats.org/officeDocument/2006/relationships/slide" Target="slide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JeopardyIcon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8600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90600" y="4191000"/>
            <a:ext cx="7086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Biology </a:t>
            </a: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The name of the sheep that was said to be cloned in 1996.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In an animal with 90 chromosomes, it is the number of chromosomes contributed by the mother. 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The four letters that create the building blocks for genes.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In the cell cycle, the cell spends most of it’s time in this phase. 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The four phases of mitosis in the correct order. 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The name of the string like things that pull the chromosomes apart.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When a group of cells divide uncontrollably, they are said to be these types of cells. 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The part of the final phase where the two daughter cells completely split. It happens in different ways for plants and animals. 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The three plant organs.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The two funny sounding words that represent the vascular tissue. 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 rtlCol="0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ln/>
                <a:solidFill>
                  <a:schemeClr val="accent4">
                    <a:lumMod val="50000"/>
                  </a:schemeClr>
                </a:solidFill>
              </a:rPr>
              <a:t>POWERPOINT JEOPARDY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162800" y="1219200"/>
            <a:ext cx="1600200" cy="533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/>
              <a:t>Plant Organ </a:t>
            </a:r>
            <a:r>
              <a:rPr lang="en-US" sz="2000" b="1" dirty="0" err="1" smtClean="0"/>
              <a:t>Systsm</a:t>
            </a:r>
            <a:endParaRPr lang="en-US" sz="20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5486400" y="1219200"/>
            <a:ext cx="1600200" cy="533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/>
              <a:t>Plant Tissues and Organs</a:t>
            </a:r>
            <a:endParaRPr lang="en-US" sz="20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3810000" y="1219200"/>
            <a:ext cx="1600200" cy="533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/>
              <a:t>Cell Cycle </a:t>
            </a:r>
            <a:endParaRPr lang="en-US" sz="20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2133600" y="1219200"/>
            <a:ext cx="1600200" cy="533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/>
              <a:t>Genes</a:t>
            </a:r>
            <a:endParaRPr lang="en-US" sz="2000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457200" y="1219200"/>
            <a:ext cx="1600200" cy="533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/>
              <a:t>Cells</a:t>
            </a:r>
            <a:endParaRPr lang="en-US" sz="2000" b="1" dirty="0"/>
          </a:p>
        </p:txBody>
      </p:sp>
      <p:sp>
        <p:nvSpPr>
          <p:cNvPr id="18" name="Rounded Rectangle 17">
            <a:hlinkClick r:id="rId3" action="ppaction://hlinksldjump"/>
          </p:cNvPr>
          <p:cNvSpPr/>
          <p:nvPr/>
        </p:nvSpPr>
        <p:spPr>
          <a:xfrm>
            <a:off x="457200" y="5791200"/>
            <a:ext cx="1600200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50</a:t>
            </a:r>
          </a:p>
        </p:txBody>
      </p:sp>
      <p:sp>
        <p:nvSpPr>
          <p:cNvPr id="19" name="Rounded Rectangle 18">
            <a:hlinkClick r:id="rId4" action="ppaction://hlinksldjump"/>
          </p:cNvPr>
          <p:cNvSpPr/>
          <p:nvPr/>
        </p:nvSpPr>
        <p:spPr>
          <a:xfrm>
            <a:off x="457200" y="4800600"/>
            <a:ext cx="1600200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40</a:t>
            </a:r>
          </a:p>
        </p:txBody>
      </p:sp>
      <p:sp>
        <p:nvSpPr>
          <p:cNvPr id="20" name="Rounded Rectangle 19">
            <a:hlinkClick r:id="rId5" action="ppaction://hlinksldjump"/>
          </p:cNvPr>
          <p:cNvSpPr/>
          <p:nvPr/>
        </p:nvSpPr>
        <p:spPr>
          <a:xfrm>
            <a:off x="457200" y="3810000"/>
            <a:ext cx="1600200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30</a:t>
            </a:r>
          </a:p>
        </p:txBody>
      </p:sp>
      <p:sp>
        <p:nvSpPr>
          <p:cNvPr id="21" name="Rounded Rectangle 20">
            <a:hlinkClick r:id="rId6" action="ppaction://hlinksldjump"/>
          </p:cNvPr>
          <p:cNvSpPr/>
          <p:nvPr/>
        </p:nvSpPr>
        <p:spPr>
          <a:xfrm>
            <a:off x="457200" y="2819400"/>
            <a:ext cx="1600200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20</a:t>
            </a:r>
          </a:p>
        </p:txBody>
      </p:sp>
      <p:sp>
        <p:nvSpPr>
          <p:cNvPr id="22" name="Rounded Rectangle 21">
            <a:hlinkClick r:id="rId7" action="ppaction://hlinksldjump"/>
          </p:cNvPr>
          <p:cNvSpPr/>
          <p:nvPr/>
        </p:nvSpPr>
        <p:spPr>
          <a:xfrm>
            <a:off x="457200" y="1828800"/>
            <a:ext cx="1600200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23" name="Rounded Rectangle 22">
            <a:hlinkClick r:id="rId8" action="ppaction://hlinksldjump"/>
          </p:cNvPr>
          <p:cNvSpPr/>
          <p:nvPr/>
        </p:nvSpPr>
        <p:spPr>
          <a:xfrm>
            <a:off x="2133600" y="1828800"/>
            <a:ext cx="1600200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10</a:t>
            </a:r>
          </a:p>
        </p:txBody>
      </p:sp>
      <p:sp>
        <p:nvSpPr>
          <p:cNvPr id="24" name="Rounded Rectangle 23">
            <a:hlinkClick r:id="rId9" action="ppaction://hlinksldjump"/>
          </p:cNvPr>
          <p:cNvSpPr/>
          <p:nvPr/>
        </p:nvSpPr>
        <p:spPr>
          <a:xfrm>
            <a:off x="2133600" y="2819400"/>
            <a:ext cx="1600200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20</a:t>
            </a:r>
          </a:p>
        </p:txBody>
      </p:sp>
      <p:sp>
        <p:nvSpPr>
          <p:cNvPr id="25" name="Rounded Rectangle 24">
            <a:hlinkClick r:id="rId10" action="ppaction://hlinksldjump"/>
          </p:cNvPr>
          <p:cNvSpPr/>
          <p:nvPr/>
        </p:nvSpPr>
        <p:spPr>
          <a:xfrm>
            <a:off x="2133600" y="3810000"/>
            <a:ext cx="1600200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30</a:t>
            </a:r>
          </a:p>
        </p:txBody>
      </p:sp>
      <p:sp>
        <p:nvSpPr>
          <p:cNvPr id="26" name="Rounded Rectangle 25">
            <a:hlinkClick r:id="rId11" action="ppaction://hlinksldjump"/>
          </p:cNvPr>
          <p:cNvSpPr/>
          <p:nvPr/>
        </p:nvSpPr>
        <p:spPr>
          <a:xfrm>
            <a:off x="2133600" y="4800600"/>
            <a:ext cx="1600200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40</a:t>
            </a:r>
          </a:p>
        </p:txBody>
      </p:sp>
      <p:sp>
        <p:nvSpPr>
          <p:cNvPr id="27" name="Rounded Rectangle 26">
            <a:hlinkClick r:id="rId12" action="ppaction://hlinksldjump"/>
          </p:cNvPr>
          <p:cNvSpPr/>
          <p:nvPr/>
        </p:nvSpPr>
        <p:spPr>
          <a:xfrm>
            <a:off x="2133600" y="5791200"/>
            <a:ext cx="1600200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50</a:t>
            </a:r>
          </a:p>
        </p:txBody>
      </p:sp>
      <p:sp>
        <p:nvSpPr>
          <p:cNvPr id="28" name="Rounded Rectangle 27">
            <a:hlinkClick r:id="rId13" action="ppaction://hlinksldjump"/>
          </p:cNvPr>
          <p:cNvSpPr/>
          <p:nvPr/>
        </p:nvSpPr>
        <p:spPr>
          <a:xfrm>
            <a:off x="3810000" y="1828800"/>
            <a:ext cx="16002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10</a:t>
            </a:r>
          </a:p>
        </p:txBody>
      </p:sp>
      <p:sp>
        <p:nvSpPr>
          <p:cNvPr id="29" name="Rounded Rectangle 28">
            <a:hlinkClick r:id="rId14" action="ppaction://hlinksldjump"/>
          </p:cNvPr>
          <p:cNvSpPr/>
          <p:nvPr/>
        </p:nvSpPr>
        <p:spPr>
          <a:xfrm>
            <a:off x="3810000" y="2819400"/>
            <a:ext cx="16002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20</a:t>
            </a:r>
          </a:p>
        </p:txBody>
      </p:sp>
      <p:sp>
        <p:nvSpPr>
          <p:cNvPr id="30" name="Rounded Rectangle 29">
            <a:hlinkClick r:id="rId15" action="ppaction://hlinksldjump"/>
          </p:cNvPr>
          <p:cNvSpPr/>
          <p:nvPr/>
        </p:nvSpPr>
        <p:spPr>
          <a:xfrm>
            <a:off x="3810000" y="3810000"/>
            <a:ext cx="16002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30</a:t>
            </a:r>
          </a:p>
        </p:txBody>
      </p:sp>
      <p:sp>
        <p:nvSpPr>
          <p:cNvPr id="31" name="Rounded Rectangle 30">
            <a:hlinkClick r:id="rId16" action="ppaction://hlinksldjump"/>
          </p:cNvPr>
          <p:cNvSpPr/>
          <p:nvPr/>
        </p:nvSpPr>
        <p:spPr>
          <a:xfrm>
            <a:off x="3810000" y="4800600"/>
            <a:ext cx="16002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40</a:t>
            </a:r>
          </a:p>
        </p:txBody>
      </p:sp>
      <p:sp>
        <p:nvSpPr>
          <p:cNvPr id="32" name="Rounded Rectangle 31">
            <a:hlinkClick r:id="rId17" action="ppaction://hlinksldjump"/>
          </p:cNvPr>
          <p:cNvSpPr/>
          <p:nvPr/>
        </p:nvSpPr>
        <p:spPr>
          <a:xfrm>
            <a:off x="3810000" y="5791200"/>
            <a:ext cx="16002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50</a:t>
            </a:r>
          </a:p>
        </p:txBody>
      </p:sp>
      <p:sp>
        <p:nvSpPr>
          <p:cNvPr id="33" name="Rounded Rectangle 32">
            <a:hlinkClick r:id="rId18" action="ppaction://hlinksldjump"/>
          </p:cNvPr>
          <p:cNvSpPr/>
          <p:nvPr/>
        </p:nvSpPr>
        <p:spPr>
          <a:xfrm>
            <a:off x="5486400" y="1828800"/>
            <a:ext cx="1600200" cy="914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10</a:t>
            </a:r>
          </a:p>
        </p:txBody>
      </p:sp>
      <p:sp>
        <p:nvSpPr>
          <p:cNvPr id="34" name="Rounded Rectangle 33">
            <a:hlinkClick r:id="rId19" action="ppaction://hlinksldjump"/>
          </p:cNvPr>
          <p:cNvSpPr/>
          <p:nvPr/>
        </p:nvSpPr>
        <p:spPr>
          <a:xfrm>
            <a:off x="5486400" y="2819400"/>
            <a:ext cx="1600200" cy="914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20</a:t>
            </a:r>
          </a:p>
        </p:txBody>
      </p:sp>
      <p:sp>
        <p:nvSpPr>
          <p:cNvPr id="35" name="Rounded Rectangle 34">
            <a:hlinkClick r:id="rId20" action="ppaction://hlinksldjump"/>
          </p:cNvPr>
          <p:cNvSpPr/>
          <p:nvPr/>
        </p:nvSpPr>
        <p:spPr>
          <a:xfrm>
            <a:off x="5486400" y="3810000"/>
            <a:ext cx="1600200" cy="914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30</a:t>
            </a:r>
          </a:p>
        </p:txBody>
      </p:sp>
      <p:sp>
        <p:nvSpPr>
          <p:cNvPr id="36" name="Rounded Rectangle 35">
            <a:hlinkClick r:id="rId21" action="ppaction://hlinksldjump"/>
          </p:cNvPr>
          <p:cNvSpPr/>
          <p:nvPr/>
        </p:nvSpPr>
        <p:spPr>
          <a:xfrm>
            <a:off x="5486400" y="4800600"/>
            <a:ext cx="1600200" cy="914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40</a:t>
            </a:r>
          </a:p>
        </p:txBody>
      </p:sp>
      <p:sp>
        <p:nvSpPr>
          <p:cNvPr id="37" name="Rounded Rectangle 36">
            <a:hlinkClick r:id="rId22" action="ppaction://hlinksldjump"/>
          </p:cNvPr>
          <p:cNvSpPr/>
          <p:nvPr/>
        </p:nvSpPr>
        <p:spPr>
          <a:xfrm>
            <a:off x="5486400" y="5791200"/>
            <a:ext cx="1600200" cy="914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50</a:t>
            </a:r>
          </a:p>
        </p:txBody>
      </p:sp>
      <p:sp>
        <p:nvSpPr>
          <p:cNvPr id="38" name="Rounded Rectangle 37">
            <a:hlinkClick r:id="rId23" action="ppaction://hlinksldjump"/>
          </p:cNvPr>
          <p:cNvSpPr/>
          <p:nvPr/>
        </p:nvSpPr>
        <p:spPr>
          <a:xfrm>
            <a:off x="7162800" y="1828800"/>
            <a:ext cx="1600200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10</a:t>
            </a:r>
          </a:p>
        </p:txBody>
      </p:sp>
      <p:sp>
        <p:nvSpPr>
          <p:cNvPr id="39" name="Rounded Rectangle 38">
            <a:hlinkClick r:id="rId24" action="ppaction://hlinksldjump"/>
          </p:cNvPr>
          <p:cNvSpPr/>
          <p:nvPr/>
        </p:nvSpPr>
        <p:spPr>
          <a:xfrm>
            <a:off x="7162800" y="2819400"/>
            <a:ext cx="1600200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20</a:t>
            </a:r>
          </a:p>
        </p:txBody>
      </p:sp>
      <p:sp>
        <p:nvSpPr>
          <p:cNvPr id="40" name="Rounded Rectangle 39">
            <a:hlinkClick r:id="rId25" action="ppaction://hlinksldjump"/>
          </p:cNvPr>
          <p:cNvSpPr/>
          <p:nvPr/>
        </p:nvSpPr>
        <p:spPr>
          <a:xfrm>
            <a:off x="7162800" y="3810000"/>
            <a:ext cx="1600200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30</a:t>
            </a:r>
          </a:p>
        </p:txBody>
      </p:sp>
      <p:sp>
        <p:nvSpPr>
          <p:cNvPr id="41" name="Rounded Rectangle 40">
            <a:hlinkClick r:id="rId26" action="ppaction://hlinksldjump"/>
          </p:cNvPr>
          <p:cNvSpPr/>
          <p:nvPr/>
        </p:nvSpPr>
        <p:spPr>
          <a:xfrm>
            <a:off x="7162800" y="4800600"/>
            <a:ext cx="1600200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40</a:t>
            </a:r>
          </a:p>
        </p:txBody>
      </p:sp>
      <p:sp>
        <p:nvSpPr>
          <p:cNvPr id="42" name="Rounded Rectangle 41">
            <a:hlinkClick r:id="rId27" action="ppaction://hlinksldjump"/>
          </p:cNvPr>
          <p:cNvSpPr/>
          <p:nvPr/>
        </p:nvSpPr>
        <p:spPr>
          <a:xfrm>
            <a:off x="7162800" y="5791200"/>
            <a:ext cx="1600200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50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The type of cell in a plant that can become any other type of cell. 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The waxy outer layer on a leaf. It shares a name with part of the human fingernail. 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A plant tumor. 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The two rhyming organ systems of a plant. One that is above ground and one that is below.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When nutrients dissolve in water and make a sticky substance, we call this new substance this. 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Water enters the plant through this process. 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It is the season that maple syrup is collected. 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The name of the process where evaporated water escapes through the stoma causing water to raise up to the top of the plant. 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1905000"/>
            <a:ext cx="47267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4000" dirty="0" smtClean="0">
                <a:latin typeface="Arial Rounded MT Bold" pitchFamily="34" charset="0"/>
              </a:rPr>
              <a:t>FINAL JEOPARDY </a:t>
            </a:r>
            <a:endParaRPr lang="en-CA" sz="4000" dirty="0"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752600"/>
            <a:ext cx="7315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dirty="0" smtClean="0">
                <a:latin typeface="Arial Rounded MT Bold" pitchFamily="34" charset="0"/>
              </a:rPr>
              <a:t>It is two of the four types of </a:t>
            </a:r>
            <a:r>
              <a:rPr lang="en-CA" sz="4000" smtClean="0">
                <a:latin typeface="Arial Rounded MT Bold" pitchFamily="34" charset="0"/>
              </a:rPr>
              <a:t>animal tissues.</a:t>
            </a:r>
            <a:endParaRPr lang="en-CA" sz="4000" dirty="0"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It is the organelle responsible for controlling the cells actions. 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09600" y="609600"/>
          <a:ext cx="71628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2560"/>
                <a:gridCol w="1432560"/>
                <a:gridCol w="1432560"/>
                <a:gridCol w="1432560"/>
                <a:gridCol w="1432560"/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nucleus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Gene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err="1" smtClean="0"/>
                        <a:t>Interphase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Leaf</a:t>
                      </a:r>
                    </a:p>
                    <a:p>
                      <a:r>
                        <a:rPr lang="en-CA" dirty="0" smtClean="0"/>
                        <a:t>Root</a:t>
                      </a:r>
                    </a:p>
                    <a:p>
                      <a:r>
                        <a:rPr lang="en-CA" dirty="0" smtClean="0"/>
                        <a:t>Stem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Root</a:t>
                      </a:r>
                    </a:p>
                    <a:p>
                      <a:r>
                        <a:rPr lang="en-CA" dirty="0" smtClean="0"/>
                        <a:t>Shoot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ribosome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Mutagen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Prophase</a:t>
                      </a:r>
                    </a:p>
                    <a:p>
                      <a:r>
                        <a:rPr lang="en-CA" dirty="0" smtClean="0"/>
                        <a:t>Metaphase</a:t>
                      </a:r>
                    </a:p>
                    <a:p>
                      <a:r>
                        <a:rPr lang="en-CA" dirty="0" smtClean="0"/>
                        <a:t>Anaphase</a:t>
                      </a:r>
                    </a:p>
                    <a:p>
                      <a:r>
                        <a:rPr lang="en-CA" dirty="0" err="1" smtClean="0"/>
                        <a:t>Telophase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Xylem</a:t>
                      </a:r>
                    </a:p>
                    <a:p>
                      <a:r>
                        <a:rPr lang="en-CA" dirty="0" smtClean="0"/>
                        <a:t>Phloem 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Sap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Cell wall</a:t>
                      </a:r>
                    </a:p>
                    <a:p>
                      <a:r>
                        <a:rPr lang="en-CA" dirty="0" smtClean="0"/>
                        <a:t>chloroplast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dolly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Spindle Fibre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err="1" smtClean="0"/>
                        <a:t>Meristem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Osmosis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cytoskeleton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45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Cancer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Cuticle</a:t>
                      </a:r>
                    </a:p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Spring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Endoplasmic</a:t>
                      </a:r>
                      <a:r>
                        <a:rPr lang="en-CA" baseline="0" dirty="0" smtClean="0"/>
                        <a:t> reticulum 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A</a:t>
                      </a:r>
                    </a:p>
                    <a:p>
                      <a:r>
                        <a:rPr lang="en-CA" dirty="0" smtClean="0"/>
                        <a:t>T</a:t>
                      </a:r>
                    </a:p>
                    <a:p>
                      <a:r>
                        <a:rPr lang="en-CA" dirty="0" smtClean="0"/>
                        <a:t>G</a:t>
                      </a:r>
                    </a:p>
                    <a:p>
                      <a:r>
                        <a:rPr lang="en-CA" dirty="0" smtClean="0"/>
                        <a:t>C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err="1" smtClean="0"/>
                        <a:t>Cytokinesis</a:t>
                      </a:r>
                      <a:r>
                        <a:rPr lang="en-CA" dirty="0" smtClean="0"/>
                        <a:t> 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Gall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Transpiration 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76400" y="5257800"/>
            <a:ext cx="333520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FINAL JEOPARDY ANSWERS</a:t>
            </a:r>
          </a:p>
          <a:p>
            <a:r>
              <a:rPr lang="en-CA" dirty="0" smtClean="0"/>
              <a:t>Epithelial</a:t>
            </a:r>
            <a:endParaRPr lang="en-CA" dirty="0" smtClean="0"/>
          </a:p>
          <a:p>
            <a:r>
              <a:rPr lang="en-CA" dirty="0" smtClean="0"/>
              <a:t>Muscle</a:t>
            </a:r>
          </a:p>
          <a:p>
            <a:r>
              <a:rPr lang="en-CA" dirty="0" smtClean="0"/>
              <a:t>Nervous</a:t>
            </a:r>
          </a:p>
          <a:p>
            <a:r>
              <a:rPr lang="en-CA" dirty="0" smtClean="0"/>
              <a:t>Connective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This delicious sounding organelle creates proteins. 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The two parts of a cell that are only found in plant cells. 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It provides the framework for the cell and creates pathways that the organelles and vesicles travel along. 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While being connected to the nucleus, it relays information to other parts of the cell and transports materials made in the cell. 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Out of chromosomes, genes and DNA, it is the smallest. 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An external influence causing a mutation. 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486</Words>
  <Application>Microsoft Office PowerPoint</Application>
  <PresentationFormat>On-screen Show (4:3)</PresentationFormat>
  <Paragraphs>128</Paragraphs>
  <Slides>30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Slide 1</vt:lpstr>
      <vt:lpstr>POWERPOINT JEOPARDY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Company>Educational Technology Network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JEOPARDY</dc:title>
  <dc:subject>Jeopardy Template</dc:subject>
  <dc:creator>Educational Technology Network</dc:creator>
  <cp:keywords>Jeopardy Powerpoint Template;Educational Technology</cp:keywords>
  <dc:description>www.edtechnetwork.com</dc:description>
  <cp:lastModifiedBy>Greg</cp:lastModifiedBy>
  <cp:revision>16</cp:revision>
  <dcterms:created xsi:type="dcterms:W3CDTF">2009-08-07T00:02:41Z</dcterms:created>
  <dcterms:modified xsi:type="dcterms:W3CDTF">2014-02-18T19:23:08Z</dcterms:modified>
  <cp:category>Jeopardy Template</cp:category>
</cp:coreProperties>
</file>